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2AEE4-FDD4-4D5C-843B-B17FC117E745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79F9E-6F43-4F1F-84B9-265065B6E4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rass-and-flower-with-butterfly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2910" y="551160"/>
            <a:ext cx="785818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Дарсны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темасы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Абзайдин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Гьамитов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«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Ананы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сююгюз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ананы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Grass-and-flower-with-butterfly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err="1">
                <a:solidFill>
                  <a:srgbClr val="FF0000"/>
                </a:solidFill>
              </a:rPr>
              <a:t>Дарсны</a:t>
            </a:r>
            <a:r>
              <a:rPr lang="ru-RU" sz="4000" b="1" dirty="0">
                <a:solidFill>
                  <a:srgbClr val="FF0000"/>
                </a:solidFill>
              </a:rPr>
              <a:t>  </a:t>
            </a:r>
            <a:r>
              <a:rPr lang="ru-RU" sz="4000" b="1" dirty="0" err="1">
                <a:solidFill>
                  <a:srgbClr val="FF0000"/>
                </a:solidFill>
              </a:rPr>
              <a:t>мурады</a:t>
            </a:r>
            <a:r>
              <a:rPr lang="ru-RU" sz="4000" b="1" dirty="0">
                <a:solidFill>
                  <a:srgbClr val="FF0000"/>
                </a:solidFill>
              </a:rPr>
              <a:t>: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ru-RU" sz="2400" dirty="0" smtClean="0"/>
              <a:t>1</a:t>
            </a:r>
            <a:r>
              <a:rPr lang="ru-RU" sz="2400" dirty="0"/>
              <a:t>.   </a:t>
            </a:r>
            <a:r>
              <a:rPr lang="ru-RU" sz="2400" b="1" dirty="0" err="1"/>
              <a:t>яшлагъа</a:t>
            </a:r>
            <a:r>
              <a:rPr lang="ru-RU" sz="2400" b="1" dirty="0"/>
              <a:t>  </a:t>
            </a:r>
            <a:r>
              <a:rPr lang="ru-RU" sz="2400" b="1" dirty="0" err="1"/>
              <a:t>шиъруну</a:t>
            </a:r>
            <a:r>
              <a:rPr lang="ru-RU" sz="2400" b="1" dirty="0"/>
              <a:t>  </a:t>
            </a:r>
            <a:r>
              <a:rPr lang="ru-RU" sz="2400" b="1" dirty="0" err="1"/>
              <a:t>маънасын</a:t>
            </a:r>
            <a:r>
              <a:rPr lang="ru-RU" sz="2400" b="1" dirty="0"/>
              <a:t>  </a:t>
            </a:r>
            <a:r>
              <a:rPr lang="ru-RU" sz="2400" b="1" dirty="0" err="1"/>
              <a:t>яратувлу</a:t>
            </a:r>
            <a:r>
              <a:rPr lang="ru-RU" sz="2400" b="1" dirty="0"/>
              <a:t>  </a:t>
            </a:r>
            <a:r>
              <a:rPr lang="ru-RU" sz="2400" b="1" dirty="0" err="1"/>
              <a:t>кюйде</a:t>
            </a:r>
            <a:r>
              <a:rPr lang="ru-RU" sz="2400" b="1" dirty="0"/>
              <a:t>  </a:t>
            </a:r>
            <a:r>
              <a:rPr lang="ru-RU" sz="2400" b="1" dirty="0" err="1"/>
              <a:t>англатмакъ</a:t>
            </a:r>
            <a:r>
              <a:rPr lang="ru-RU" sz="2400" b="1" dirty="0" smtClean="0"/>
              <a:t>.                                         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sz="2400" b="1" dirty="0" smtClean="0"/>
              <a:t> </a:t>
            </a:r>
            <a:r>
              <a:rPr lang="ru-RU" sz="2400" b="1" dirty="0"/>
              <a:t>2.   </a:t>
            </a:r>
            <a:r>
              <a:rPr lang="ru-RU" sz="2400" b="1" dirty="0" err="1"/>
              <a:t>тюз</a:t>
            </a:r>
            <a:r>
              <a:rPr lang="ru-RU" sz="2400" b="1" dirty="0"/>
              <a:t>  </a:t>
            </a:r>
            <a:r>
              <a:rPr lang="ru-RU" sz="2400" b="1" dirty="0" err="1"/>
              <a:t>чебер</a:t>
            </a:r>
            <a:r>
              <a:rPr lang="ru-RU" sz="2400" b="1" dirty="0"/>
              <a:t>  </a:t>
            </a:r>
            <a:r>
              <a:rPr lang="ru-RU" sz="2400" b="1" dirty="0" err="1"/>
              <a:t>охувгъа</a:t>
            </a:r>
            <a:r>
              <a:rPr lang="ru-RU" sz="2400" b="1" dirty="0"/>
              <a:t>  </a:t>
            </a:r>
            <a:r>
              <a:rPr lang="ru-RU" sz="2400" b="1" dirty="0" err="1"/>
              <a:t>уьйретмек</a:t>
            </a:r>
            <a:r>
              <a:rPr lang="ru-RU" sz="2400" b="1" dirty="0"/>
              <a:t>. </a:t>
            </a:r>
            <a:r>
              <a:rPr lang="ru-RU" sz="2400" b="1" dirty="0" smtClean="0"/>
              <a:t>                                             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sz="2400" b="1" dirty="0" smtClean="0"/>
              <a:t> </a:t>
            </a:r>
            <a:r>
              <a:rPr lang="ru-RU" sz="2400" b="1" dirty="0"/>
              <a:t>3.   </a:t>
            </a:r>
            <a:r>
              <a:rPr lang="ru-RU" sz="2400" b="1" dirty="0" err="1"/>
              <a:t>яшланы</a:t>
            </a:r>
            <a:r>
              <a:rPr lang="ru-RU" sz="2400" b="1" dirty="0"/>
              <a:t>  </a:t>
            </a:r>
            <a:r>
              <a:rPr lang="ru-RU" sz="2400" b="1" dirty="0" err="1"/>
              <a:t>терен</a:t>
            </a:r>
            <a:r>
              <a:rPr lang="ru-RU" sz="2400" b="1" dirty="0"/>
              <a:t>  </a:t>
            </a:r>
            <a:r>
              <a:rPr lang="ru-RU" sz="2400" b="1" dirty="0" err="1"/>
              <a:t>ойларын</a:t>
            </a:r>
            <a:r>
              <a:rPr lang="ru-RU" sz="2400" b="1" dirty="0"/>
              <a:t>  </a:t>
            </a:r>
            <a:r>
              <a:rPr lang="ru-RU" sz="2400" b="1" dirty="0" err="1"/>
              <a:t>артдыртмакъ</a:t>
            </a:r>
            <a:r>
              <a:rPr lang="ru-RU" sz="2400" b="1" dirty="0" smtClean="0"/>
              <a:t>.                                            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sz="2400" b="1" dirty="0" smtClean="0"/>
              <a:t> </a:t>
            </a:r>
            <a:r>
              <a:rPr lang="ru-RU" sz="2400" b="1" dirty="0"/>
              <a:t>4.  </a:t>
            </a:r>
            <a:r>
              <a:rPr lang="ru-RU" sz="2400" b="1" dirty="0" err="1"/>
              <a:t>яшланы</a:t>
            </a:r>
            <a:r>
              <a:rPr lang="ru-RU" sz="2400" b="1" dirty="0"/>
              <a:t>  </a:t>
            </a:r>
            <a:r>
              <a:rPr lang="ru-RU" sz="2400" b="1" dirty="0" err="1"/>
              <a:t>анагъа</a:t>
            </a:r>
            <a:r>
              <a:rPr lang="ru-RU" sz="2400" b="1" dirty="0"/>
              <a:t>  </a:t>
            </a:r>
            <a:r>
              <a:rPr lang="ru-RU" sz="2400" b="1" dirty="0" err="1"/>
              <a:t>бакъгъан</a:t>
            </a:r>
            <a:r>
              <a:rPr lang="ru-RU" sz="2400" b="1" dirty="0"/>
              <a:t>  </a:t>
            </a:r>
            <a:r>
              <a:rPr lang="ru-RU" sz="2400" b="1" dirty="0" err="1"/>
              <a:t>сюювюн</a:t>
            </a:r>
            <a:r>
              <a:rPr lang="ru-RU" sz="2400" b="1" dirty="0"/>
              <a:t>, </a:t>
            </a:r>
            <a:r>
              <a:rPr lang="ru-RU" sz="2400" b="1" dirty="0" err="1"/>
              <a:t>абурун</a:t>
            </a:r>
            <a:r>
              <a:rPr lang="ru-RU" sz="2400" b="1" dirty="0"/>
              <a:t>  </a:t>
            </a:r>
            <a:r>
              <a:rPr lang="ru-RU" sz="2400" b="1" dirty="0" err="1"/>
              <a:t>тарбияламакъ</a:t>
            </a:r>
            <a:r>
              <a:rPr lang="ru-RU" sz="2400" b="1" dirty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50" y="2143116"/>
            <a:ext cx="5572164" cy="3983047"/>
          </a:xfrm>
        </p:spPr>
        <p:txBody>
          <a:bodyPr/>
          <a:lstStyle/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i="1" dirty="0" err="1" smtClean="0"/>
              <a:t>Мени</a:t>
            </a:r>
            <a:r>
              <a:rPr lang="ru-RU" b="1" i="1" dirty="0" smtClean="0"/>
              <a:t> </a:t>
            </a:r>
            <a:r>
              <a:rPr lang="ru-RU" b="1" i="1" dirty="0" err="1"/>
              <a:t>Анам</a:t>
            </a:r>
            <a:r>
              <a:rPr lang="ru-RU" b="1" i="1" dirty="0"/>
              <a:t>, </a:t>
            </a:r>
            <a:r>
              <a:rPr lang="ru-RU" b="1" i="1" dirty="0" err="1"/>
              <a:t>мени</a:t>
            </a:r>
            <a:r>
              <a:rPr lang="ru-RU" b="1" i="1" dirty="0"/>
              <a:t> </a:t>
            </a:r>
            <a:r>
              <a:rPr lang="ru-RU" b="1" i="1" dirty="0" err="1"/>
              <a:t>айым</a:t>
            </a:r>
            <a:r>
              <a:rPr lang="ru-RU" b="1" i="1" dirty="0"/>
              <a:t>, </a:t>
            </a:r>
            <a:r>
              <a:rPr lang="ru-RU" b="1" i="1" dirty="0" err="1"/>
              <a:t>юлдузум</a:t>
            </a:r>
            <a:r>
              <a:rPr lang="ru-RU" b="1" i="1" dirty="0"/>
              <a:t>,</a:t>
            </a:r>
            <a:endParaRPr lang="ru-RU" dirty="0"/>
          </a:p>
          <a:p>
            <a:pPr algn="ctr">
              <a:buNone/>
            </a:pPr>
            <a:r>
              <a:rPr lang="ru-RU" b="1" i="1" dirty="0" err="1"/>
              <a:t>яшавума</a:t>
            </a:r>
            <a:r>
              <a:rPr lang="ru-RU" b="1" i="1" dirty="0"/>
              <a:t> </a:t>
            </a:r>
            <a:r>
              <a:rPr lang="ru-RU" b="1" i="1" dirty="0" err="1"/>
              <a:t>нюр</a:t>
            </a:r>
            <a:r>
              <a:rPr lang="ru-RU" b="1" i="1" dirty="0"/>
              <a:t> </a:t>
            </a:r>
            <a:r>
              <a:rPr lang="ru-RU" b="1" i="1" dirty="0" err="1"/>
              <a:t>шавлалар</a:t>
            </a:r>
            <a:r>
              <a:rPr lang="ru-RU" b="1" i="1" dirty="0"/>
              <a:t> </a:t>
            </a:r>
            <a:r>
              <a:rPr lang="ru-RU" b="1" i="1" dirty="0" err="1"/>
              <a:t>яягъан</a:t>
            </a:r>
            <a:r>
              <a:rPr lang="ru-RU" b="1" i="1" dirty="0"/>
              <a:t>!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rass-and-flower-with-butterfly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r>
              <a:rPr lang="ru-RU" sz="4400" b="1" dirty="0" err="1">
                <a:solidFill>
                  <a:srgbClr val="C00000"/>
                </a:solidFill>
              </a:rPr>
              <a:t>Сёзлюк</a:t>
            </a:r>
            <a:r>
              <a:rPr lang="ru-RU" sz="4400" b="1" dirty="0">
                <a:solidFill>
                  <a:srgbClr val="C00000"/>
                </a:solidFill>
              </a:rPr>
              <a:t> </a:t>
            </a:r>
            <a:r>
              <a:rPr lang="ru-RU" sz="4400" b="1" dirty="0" err="1">
                <a:solidFill>
                  <a:srgbClr val="C00000"/>
                </a:solidFill>
              </a:rPr>
              <a:t>иш</a:t>
            </a:r>
            <a:r>
              <a:rPr lang="ru-RU" sz="4400" b="1" dirty="0" smtClean="0">
                <a:solidFill>
                  <a:srgbClr val="C00000"/>
                </a:solidFill>
              </a:rPr>
              <a:t>:</a:t>
            </a:r>
          </a:p>
          <a:p>
            <a:pPr algn="ctr">
              <a:buNone/>
            </a:pPr>
            <a:r>
              <a:rPr lang="ru-RU" b="1" dirty="0" err="1" smtClean="0"/>
              <a:t>Ожакъда</a:t>
            </a:r>
            <a:r>
              <a:rPr lang="ru-RU" b="1" dirty="0" smtClean="0"/>
              <a:t>  </a:t>
            </a:r>
            <a:r>
              <a:rPr lang="ru-RU" b="1" dirty="0"/>
              <a:t>– дом.</a:t>
            </a:r>
          </a:p>
          <a:p>
            <a:pPr algn="ctr">
              <a:buNone/>
            </a:pPr>
            <a:r>
              <a:rPr lang="ru-RU" b="1" dirty="0" err="1"/>
              <a:t>Къарывун</a:t>
            </a:r>
            <a:r>
              <a:rPr lang="ru-RU" b="1" dirty="0"/>
              <a:t> – </a:t>
            </a:r>
            <a:r>
              <a:rPr lang="ru-RU" b="1" dirty="0" smtClean="0"/>
              <a:t> ответное действие</a:t>
            </a:r>
            <a:endParaRPr lang="ru-RU" b="1" dirty="0"/>
          </a:p>
          <a:p>
            <a:pPr algn="ctr">
              <a:buNone/>
            </a:pPr>
            <a:r>
              <a:rPr lang="ru-RU" b="1" dirty="0" err="1"/>
              <a:t>Шавлалай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  <a:r>
              <a:rPr lang="ru-RU" b="1" dirty="0"/>
              <a:t>ярко, светло, лучисто.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rass-and-flower-with-butterfly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543956" cy="6126163"/>
          </a:xfrm>
        </p:spPr>
        <p:txBody>
          <a:bodyPr/>
          <a:lstStyle/>
          <a:p>
            <a:pPr algn="ctr">
              <a:buNone/>
            </a:pPr>
            <a:r>
              <a:rPr lang="ru-RU" b="1" dirty="0">
                <a:solidFill>
                  <a:srgbClr val="C00000"/>
                </a:solidFill>
              </a:rPr>
              <a:t>Ял  </a:t>
            </a:r>
            <a:r>
              <a:rPr lang="ru-RU" b="1" dirty="0" err="1">
                <a:solidFill>
                  <a:srgbClr val="C00000"/>
                </a:solidFill>
              </a:rPr>
              <a:t>алыв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мюгьлет</a:t>
            </a:r>
            <a:r>
              <a:rPr lang="ru-RU" b="1" dirty="0">
                <a:solidFill>
                  <a:srgbClr val="C00000"/>
                </a:solidFill>
              </a:rPr>
              <a:t>:</a:t>
            </a:r>
          </a:p>
          <a:p>
            <a:pPr algn="r">
              <a:buNone/>
            </a:pPr>
            <a:r>
              <a:rPr lang="ru-RU" b="1" dirty="0"/>
              <a:t> </a:t>
            </a:r>
            <a:r>
              <a:rPr lang="ru-RU" b="1" dirty="0" err="1"/>
              <a:t>Арыдыкъ</a:t>
            </a:r>
            <a:r>
              <a:rPr lang="ru-RU" b="1" dirty="0"/>
              <a:t>, </a:t>
            </a:r>
            <a:r>
              <a:rPr lang="ru-RU" b="1" dirty="0" err="1"/>
              <a:t>эретурдукъ</a:t>
            </a:r>
            <a:r>
              <a:rPr lang="ru-RU" b="1" dirty="0"/>
              <a:t>. </a:t>
            </a:r>
          </a:p>
          <a:p>
            <a:pPr algn="r">
              <a:buNone/>
            </a:pPr>
            <a:r>
              <a:rPr lang="ru-RU" b="1" dirty="0"/>
              <a:t> </a:t>
            </a:r>
            <a:r>
              <a:rPr lang="ru-RU" b="1" dirty="0" err="1"/>
              <a:t>Ари-бери</a:t>
            </a:r>
            <a:r>
              <a:rPr lang="ru-RU" b="1" dirty="0"/>
              <a:t> </a:t>
            </a:r>
            <a:r>
              <a:rPr lang="ru-RU" b="1" dirty="0" err="1"/>
              <a:t>бурулдукъ</a:t>
            </a:r>
            <a:r>
              <a:rPr lang="ru-RU" b="1" dirty="0"/>
              <a:t>.</a:t>
            </a:r>
          </a:p>
          <a:p>
            <a:pPr algn="r">
              <a:buNone/>
            </a:pPr>
            <a:r>
              <a:rPr lang="ru-RU" b="1" dirty="0"/>
              <a:t>  </a:t>
            </a:r>
            <a:r>
              <a:rPr lang="ru-RU" b="1" dirty="0" err="1"/>
              <a:t>Алгъа</a:t>
            </a:r>
            <a:r>
              <a:rPr lang="ru-RU" b="1" dirty="0"/>
              <a:t> – </a:t>
            </a:r>
            <a:r>
              <a:rPr lang="ru-RU" b="1" dirty="0" err="1"/>
              <a:t>артгъа</a:t>
            </a:r>
            <a:r>
              <a:rPr lang="ru-RU" b="1" dirty="0"/>
              <a:t> </a:t>
            </a:r>
            <a:r>
              <a:rPr lang="ru-RU" b="1" dirty="0" err="1"/>
              <a:t>иелдик</a:t>
            </a:r>
            <a:r>
              <a:rPr lang="ru-RU" b="1" dirty="0"/>
              <a:t>.</a:t>
            </a:r>
          </a:p>
          <a:p>
            <a:pPr algn="r">
              <a:buNone/>
            </a:pPr>
            <a:r>
              <a:rPr lang="ru-RU" b="1" dirty="0"/>
              <a:t>  </a:t>
            </a:r>
            <a:r>
              <a:rPr lang="ru-RU" b="1" dirty="0" err="1"/>
              <a:t>Къолубуз</a:t>
            </a:r>
            <a:r>
              <a:rPr lang="ru-RU" b="1" dirty="0"/>
              <a:t> </a:t>
            </a:r>
            <a:r>
              <a:rPr lang="ru-RU" b="1" dirty="0" err="1"/>
              <a:t>белге</a:t>
            </a:r>
            <a:r>
              <a:rPr lang="ru-RU" b="1" dirty="0"/>
              <a:t> </a:t>
            </a:r>
            <a:r>
              <a:rPr lang="ru-RU" b="1" dirty="0" err="1"/>
              <a:t>салып</a:t>
            </a:r>
            <a:r>
              <a:rPr lang="ru-RU" b="1" dirty="0"/>
              <a:t> </a:t>
            </a:r>
          </a:p>
          <a:p>
            <a:pPr algn="r">
              <a:buNone/>
            </a:pPr>
            <a:r>
              <a:rPr lang="ru-RU" b="1" dirty="0" smtClean="0"/>
              <a:t> </a:t>
            </a:r>
            <a:r>
              <a:rPr lang="ru-RU" b="1" dirty="0" err="1"/>
              <a:t>эки</a:t>
            </a:r>
            <a:r>
              <a:rPr lang="ru-RU" b="1" dirty="0"/>
              <a:t> </a:t>
            </a:r>
            <a:r>
              <a:rPr lang="ru-RU" b="1" dirty="0" err="1"/>
              <a:t>якъгъа</a:t>
            </a:r>
            <a:r>
              <a:rPr lang="ru-RU" b="1" dirty="0"/>
              <a:t> </a:t>
            </a:r>
            <a:r>
              <a:rPr lang="ru-RU" b="1" dirty="0" err="1"/>
              <a:t>чюелдик</a:t>
            </a:r>
            <a:r>
              <a:rPr lang="ru-RU" b="1" dirty="0"/>
              <a:t>. </a:t>
            </a:r>
          </a:p>
          <a:p>
            <a:pPr algn="r">
              <a:buNone/>
            </a:pPr>
            <a:r>
              <a:rPr lang="ru-RU" b="1" dirty="0"/>
              <a:t>  Ял </a:t>
            </a:r>
            <a:r>
              <a:rPr lang="ru-RU" b="1" dirty="0" err="1"/>
              <a:t>алгъаныкъ</a:t>
            </a:r>
            <a:r>
              <a:rPr lang="ru-RU" b="1" dirty="0"/>
              <a:t> да </a:t>
            </a:r>
            <a:r>
              <a:rPr lang="ru-RU" b="1" dirty="0" err="1"/>
              <a:t>таман</a:t>
            </a:r>
            <a:r>
              <a:rPr lang="ru-RU" b="1" dirty="0"/>
              <a:t>, </a:t>
            </a:r>
          </a:p>
          <a:p>
            <a:pPr algn="r">
              <a:buNone/>
            </a:pPr>
            <a:r>
              <a:rPr lang="ru-RU" b="1" dirty="0" smtClean="0"/>
              <a:t>  </a:t>
            </a:r>
            <a:r>
              <a:rPr lang="ru-RU" b="1" dirty="0" err="1"/>
              <a:t>аста</a:t>
            </a:r>
            <a:r>
              <a:rPr lang="ru-RU" b="1" dirty="0"/>
              <a:t> </a:t>
            </a:r>
            <a:r>
              <a:rPr lang="ru-RU" b="1" dirty="0" err="1"/>
              <a:t>булан</a:t>
            </a:r>
            <a:r>
              <a:rPr lang="ru-RU" b="1" dirty="0"/>
              <a:t> </a:t>
            </a:r>
            <a:r>
              <a:rPr lang="ru-RU" b="1" dirty="0" err="1"/>
              <a:t>олтурдукъ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rass-and-flower-with-butterfly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ctr"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Карточка </a:t>
            </a:r>
            <a:r>
              <a:rPr lang="ru-RU" sz="4400" b="1" dirty="0" err="1" smtClean="0">
                <a:solidFill>
                  <a:srgbClr val="C00000"/>
                </a:solidFill>
              </a:rPr>
              <a:t>иш</a:t>
            </a:r>
            <a:r>
              <a:rPr lang="ru-RU" sz="4400" b="1" dirty="0" smtClean="0">
                <a:solidFill>
                  <a:srgbClr val="C00000"/>
                </a:solidFill>
              </a:rPr>
              <a:t>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 </a:t>
            </a:r>
            <a:r>
              <a:rPr lang="ru-RU" dirty="0" smtClean="0"/>
              <a:t> (</a:t>
            </a:r>
            <a:r>
              <a:rPr lang="ru-RU" dirty="0" err="1" smtClean="0"/>
              <a:t>ичинде</a:t>
            </a:r>
            <a:r>
              <a:rPr lang="ru-RU" dirty="0" smtClean="0"/>
              <a:t> </a:t>
            </a:r>
            <a:r>
              <a:rPr lang="ru-RU" dirty="0" err="1"/>
              <a:t>яшынгъан</a:t>
            </a:r>
            <a:r>
              <a:rPr lang="ru-RU" dirty="0"/>
              <a:t> </a:t>
            </a:r>
            <a:r>
              <a:rPr lang="ru-RU" dirty="0" err="1" smtClean="0"/>
              <a:t>гьарпланы</a:t>
            </a:r>
            <a:r>
              <a:rPr lang="ru-RU" dirty="0" smtClean="0"/>
              <a:t> </a:t>
            </a:r>
            <a:r>
              <a:rPr lang="ru-RU" dirty="0" err="1" smtClean="0"/>
              <a:t>табып</a:t>
            </a:r>
            <a:r>
              <a:rPr lang="ru-RU" dirty="0" smtClean="0"/>
              <a:t>,  </a:t>
            </a:r>
            <a:r>
              <a:rPr lang="ru-RU" dirty="0" err="1"/>
              <a:t>чыгъарып</a:t>
            </a:r>
            <a:r>
              <a:rPr lang="ru-RU" dirty="0"/>
              <a:t> </a:t>
            </a:r>
            <a:r>
              <a:rPr lang="ru-RU" dirty="0" err="1"/>
              <a:t>языгъыз</a:t>
            </a:r>
            <a:r>
              <a:rPr lang="ru-RU" dirty="0"/>
              <a:t>, </a:t>
            </a:r>
            <a:r>
              <a:rPr lang="ru-RU" dirty="0" err="1"/>
              <a:t>сонг</a:t>
            </a:r>
            <a:r>
              <a:rPr lang="ru-RU" dirty="0"/>
              <a:t> </a:t>
            </a:r>
            <a:r>
              <a:rPr lang="ru-RU" dirty="0" err="1"/>
              <a:t>сёз</a:t>
            </a:r>
            <a:r>
              <a:rPr lang="ru-RU" dirty="0"/>
              <a:t>  </a:t>
            </a:r>
            <a:r>
              <a:rPr lang="ru-RU" dirty="0" err="1" smtClean="0"/>
              <a:t>къуругъуз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rass-and-flower-with-butterfly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357167"/>
            <a:ext cx="7329510" cy="2928958"/>
          </a:xfrm>
        </p:spPr>
        <p:txBody>
          <a:bodyPr/>
          <a:lstStyle/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Яхшылардан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яманлар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артар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эди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Ана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алгъышлардан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дюнья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толмаса</a:t>
            </a:r>
            <a:r>
              <a:rPr lang="ru-RU" dirty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Шаирге</a:t>
            </a:r>
            <a:r>
              <a:rPr lang="ru-RU" dirty="0">
                <a:solidFill>
                  <a:srgbClr val="C00000"/>
                </a:solidFill>
              </a:rPr>
              <a:t> де </a:t>
            </a:r>
            <a:r>
              <a:rPr lang="ru-RU" dirty="0" err="1">
                <a:solidFill>
                  <a:srgbClr val="C00000"/>
                </a:solidFill>
              </a:rPr>
              <a:t>шаир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аты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гьарамдыр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Ана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гьакъда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бир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йыр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язма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болмаса</a:t>
            </a:r>
            <a:r>
              <a:rPr lang="ru-RU" dirty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ru-RU" dirty="0" smtClean="0"/>
              <a:t>                                   </a:t>
            </a:r>
            <a:r>
              <a:rPr lang="ru-RU" dirty="0" err="1" smtClean="0"/>
              <a:t>Нюрьяна</a:t>
            </a:r>
            <a:r>
              <a:rPr lang="ru-RU" dirty="0" smtClean="0"/>
              <a:t>  Арсланова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7554" y="2714621"/>
            <a:ext cx="5000660" cy="23574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err="1" smtClean="0">
                <a:solidFill>
                  <a:srgbClr val="C00000"/>
                </a:solidFill>
              </a:rPr>
              <a:t>Кёп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савболугъуз</a:t>
            </a:r>
            <a:r>
              <a:rPr lang="ru-RU" sz="6000" b="1" dirty="0" smtClean="0">
                <a:solidFill>
                  <a:srgbClr val="C00000"/>
                </a:solidFill>
              </a:rPr>
              <a:t>!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166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9</cp:revision>
  <dcterms:created xsi:type="dcterms:W3CDTF">2021-11-26T08:09:03Z</dcterms:created>
  <dcterms:modified xsi:type="dcterms:W3CDTF">2021-11-26T09:32:40Z</dcterms:modified>
</cp:coreProperties>
</file>